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66" r:id="rId2"/>
    <p:sldId id="267" r:id="rId3"/>
    <p:sldId id="268" r:id="rId4"/>
  </p:sldIdLst>
  <p:sldSz cx="6858000" cy="9144000" type="screen4x3"/>
  <p:notesSz cx="6858000" cy="9296400"/>
  <p:embeddedFontLst>
    <p:embeddedFont>
      <p:font typeface="APLKinderPeeps" panose="02000603000000000000" pitchFamily="2" charset="0"/>
      <p:regular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Century Gothic" panose="020B0502020202020204" pitchFamily="34" charset="0"/>
      <p:regular r:id="rId12"/>
      <p:bold r:id="rId13"/>
      <p:italic r:id="rId14"/>
      <p:boldItalic r:id="rId15"/>
    </p:embeddedFont>
    <p:embeddedFont>
      <p:font typeface="KG Be Still And Know" panose="02000503000000020004" pitchFamily="2" charset="0"/>
      <p:regular r:id="rId16"/>
    </p:embeddedFont>
    <p:embeddedFont>
      <p:font typeface="KG Miss Kindergarten" panose="02000000000000000000" pitchFamily="2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168" userDrawn="1">
          <p15:clr>
            <a:srgbClr val="A4A3A4"/>
          </p15:clr>
        </p15:guide>
        <p15:guide id="3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2292" y="7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538" y="-102"/>
      </p:cViewPr>
      <p:guideLst>
        <p:guide orient="horz" pos="2928"/>
        <p:guide pos="216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font" Target="fonts/font5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422" cy="465138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027" y="0"/>
            <a:ext cx="2972422" cy="465138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r">
              <a:defRPr sz="1200"/>
            </a:lvl1pPr>
          </a:lstStyle>
          <a:p>
            <a:fld id="{9EEA0704-794A-42B5-8CE8-4E86AF3EBC7F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6"/>
            <a:ext cx="2972422" cy="465138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027" y="8829676"/>
            <a:ext cx="2972422" cy="465138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r">
              <a:defRPr sz="1200"/>
            </a:lvl1pPr>
          </a:lstStyle>
          <a:p>
            <a:fld id="{90F2DE8C-CCFD-4BE4-8727-F642D4549E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146877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422" cy="465138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027" y="0"/>
            <a:ext cx="2972422" cy="465138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r">
              <a:defRPr sz="1200"/>
            </a:lvl1pPr>
          </a:lstStyle>
          <a:p>
            <a:fld id="{92F4AA71-4A0B-470A-915B-F6B0C7267318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22488" y="696913"/>
            <a:ext cx="261302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08" tIns="45354" rIns="90708" bIns="453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6422" y="4416427"/>
            <a:ext cx="5485157" cy="4183063"/>
          </a:xfrm>
          <a:prstGeom prst="rect">
            <a:avLst/>
          </a:prstGeom>
        </p:spPr>
        <p:txBody>
          <a:bodyPr vert="horz" lIns="90708" tIns="45354" rIns="90708" bIns="4535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6"/>
            <a:ext cx="2972422" cy="465138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027" y="8829676"/>
            <a:ext cx="2972422" cy="465138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r">
              <a:defRPr sz="1200"/>
            </a:lvl1pPr>
          </a:lstStyle>
          <a:p>
            <a:fld id="{703E88F1-B8AA-4E50-BA09-C0515ABCA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147565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278B5-80CA-4ECA-AF22-945A7010AAB4}" type="datetime1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www.schoolcounselorworld.com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759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9B5DC-211E-49F3-8697-4241FBF1591D}" type="datetime1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www.schoolcounselorworld.com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00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DBFE-7191-412F-800E-FD4797268245}" type="datetime1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www.schoolcounselorworld.com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54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3F92-0C91-4B48-88F9-04433FF622C1}" type="datetime1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www.schoolcounselorworld.com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745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3A0D-D632-4481-8A32-800E6A32E45D}" type="datetime1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www.schoolcounselorworld.com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220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41E48-512D-4CC2-8CAC-A1ABE826A0DF}" type="datetime1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www.schoolcounselorworld.com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29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A73AD-538B-4F04-85D5-26A11865ACD3}" type="datetime1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www.schoolcounselorworld.com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63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B4C52-75E4-4B67-A666-E70D686231FB}" type="datetime1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www.schoolcounselorworld.com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015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D3803-C9FA-4022-848F-19AA3E27ED9F}" type="datetime1">
              <a:rPr lang="en-US" smtClean="0"/>
              <a:t>1/21/2020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www.schoolcounselorworld.com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364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0D8EB-C1E6-425F-968F-85ECDF234A1F}" type="datetime1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www.schoolcounselorworld.com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346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2306-C2DA-447C-A8B7-23EB9331AF66}" type="datetime1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www.schoolcounselorworld.com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855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0CE4A-CD6E-4720-A481-4150F87CEF33}" type="datetime1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2019 www.schoolcounselorworld.com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631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DBCE23-C1A0-433F-8763-E21DB96DB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415" y="807997"/>
            <a:ext cx="6383065" cy="8388823"/>
          </a:xfrm>
          <a:prstGeom prst="rect">
            <a:avLst/>
          </a:prstGeom>
        </p:spPr>
      </p:pic>
      <p:sp>
        <p:nvSpPr>
          <p:cNvPr id="4" name="Rounded Rectangle 6">
            <a:extLst>
              <a:ext uri="{FF2B5EF4-FFF2-40B4-BE49-F238E27FC236}">
                <a16:creationId xmlns:a16="http://schemas.microsoft.com/office/drawing/2014/main" id="{C1DC41F4-A805-43AF-BFA2-BF61F51FA217}"/>
              </a:ext>
            </a:extLst>
          </p:cNvPr>
          <p:cNvSpPr/>
          <p:nvPr/>
        </p:nvSpPr>
        <p:spPr>
          <a:xfrm>
            <a:off x="381905" y="393973"/>
            <a:ext cx="6402087" cy="414024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KG Miss Kindergarten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My Goal: I will do what my teacher asks of me on the 1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KG Miss Kindergarten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st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KG Miss Kindergarten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time, without saying no.</a:t>
            </a:r>
          </a:p>
        </p:txBody>
      </p:sp>
      <p:sp>
        <p:nvSpPr>
          <p:cNvPr id="5" name="Left Arrow Callout 21">
            <a:extLst>
              <a:ext uri="{FF2B5EF4-FFF2-40B4-BE49-F238E27FC236}">
                <a16:creationId xmlns:a16="http://schemas.microsoft.com/office/drawing/2014/main" id="{77A2762E-2704-4F79-8816-441AB101513E}"/>
              </a:ext>
            </a:extLst>
          </p:cNvPr>
          <p:cNvSpPr/>
          <p:nvPr/>
        </p:nvSpPr>
        <p:spPr>
          <a:xfrm flipH="1">
            <a:off x="70066" y="477499"/>
            <a:ext cx="405451" cy="1010406"/>
          </a:xfrm>
          <a:prstGeom prst="leftArrowCallout">
            <a:avLst>
              <a:gd name="adj1" fmla="val 46765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sz="1600" b="1" dirty="0">
                <a:latin typeface="Century Gothic" panose="020B0502020202020204" pitchFamily="34" charset="0"/>
                <a:ea typeface="LeebysBonesAreTired" panose="02000603000000000000" pitchFamily="2" charset="0"/>
              </a:rPr>
              <a:t>8:00-9:30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AA43ED-9F95-4730-99D2-D025075EF7C9}"/>
              </a:ext>
            </a:extLst>
          </p:cNvPr>
          <p:cNvSpPr txBox="1"/>
          <p:nvPr/>
        </p:nvSpPr>
        <p:spPr>
          <a:xfrm>
            <a:off x="2213" y="117365"/>
            <a:ext cx="23811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PLKinderPeeps" panose="02000603000000000000" pitchFamily="2" charset="0"/>
                <a:ea typeface="APLKinderPeeps" panose="02000603000000000000" pitchFamily="2" charset="0"/>
              </a:rPr>
              <a:t>Name: _____________________</a:t>
            </a:r>
          </a:p>
        </p:txBody>
      </p:sp>
      <p:sp>
        <p:nvSpPr>
          <p:cNvPr id="7" name="Left Arrow Callout 21">
            <a:extLst>
              <a:ext uri="{FF2B5EF4-FFF2-40B4-BE49-F238E27FC236}">
                <a16:creationId xmlns:a16="http://schemas.microsoft.com/office/drawing/2014/main" id="{5C29FDC7-FD02-4E2B-8EBD-F01A398CCC03}"/>
              </a:ext>
            </a:extLst>
          </p:cNvPr>
          <p:cNvSpPr/>
          <p:nvPr/>
        </p:nvSpPr>
        <p:spPr>
          <a:xfrm flipH="1">
            <a:off x="69338" y="1545291"/>
            <a:ext cx="405451" cy="1021096"/>
          </a:xfrm>
          <a:prstGeom prst="leftArrowCallout">
            <a:avLst>
              <a:gd name="adj1" fmla="val 46765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sz="1600" b="1" dirty="0">
                <a:latin typeface="Century Gothic" panose="020B0502020202020204" pitchFamily="34" charset="0"/>
                <a:ea typeface="LeebysBonesAreTired" panose="02000603000000000000" pitchFamily="2" charset="0"/>
              </a:rPr>
              <a:t>9:30-9:40</a:t>
            </a:r>
          </a:p>
        </p:txBody>
      </p:sp>
      <p:sp>
        <p:nvSpPr>
          <p:cNvPr id="8" name="Left Arrow Callout 21">
            <a:extLst>
              <a:ext uri="{FF2B5EF4-FFF2-40B4-BE49-F238E27FC236}">
                <a16:creationId xmlns:a16="http://schemas.microsoft.com/office/drawing/2014/main" id="{CC570534-A9FF-45C7-9B45-04078A87ECDE}"/>
              </a:ext>
            </a:extLst>
          </p:cNvPr>
          <p:cNvSpPr/>
          <p:nvPr/>
        </p:nvSpPr>
        <p:spPr>
          <a:xfrm flipH="1">
            <a:off x="68862" y="2625577"/>
            <a:ext cx="430061" cy="1145772"/>
          </a:xfrm>
          <a:prstGeom prst="leftArrowCallout">
            <a:avLst>
              <a:gd name="adj1" fmla="val 46765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sz="1600" b="1" dirty="0">
                <a:latin typeface="Century Gothic" panose="020B0502020202020204" pitchFamily="34" charset="0"/>
                <a:ea typeface="LeebysBonesAreTired" panose="02000603000000000000" pitchFamily="2" charset="0"/>
              </a:rPr>
              <a:t>9:40-10:25</a:t>
            </a:r>
          </a:p>
        </p:txBody>
      </p:sp>
      <p:sp>
        <p:nvSpPr>
          <p:cNvPr id="9" name="Left Arrow Callout 21">
            <a:extLst>
              <a:ext uri="{FF2B5EF4-FFF2-40B4-BE49-F238E27FC236}">
                <a16:creationId xmlns:a16="http://schemas.microsoft.com/office/drawing/2014/main" id="{9A3E4139-1431-4BE6-B37F-D49ADA1E45BB}"/>
              </a:ext>
            </a:extLst>
          </p:cNvPr>
          <p:cNvSpPr/>
          <p:nvPr/>
        </p:nvSpPr>
        <p:spPr>
          <a:xfrm flipH="1">
            <a:off x="68861" y="5123706"/>
            <a:ext cx="430060" cy="1219981"/>
          </a:xfrm>
          <a:prstGeom prst="leftArrowCallout">
            <a:avLst>
              <a:gd name="adj1" fmla="val 46765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sz="1600" b="1" dirty="0">
                <a:latin typeface="Century Gothic" panose="020B0502020202020204" pitchFamily="34" charset="0"/>
                <a:ea typeface="LeebysBonesAreTired" panose="02000603000000000000" pitchFamily="2" charset="0"/>
              </a:rPr>
              <a:t>10:35-11:00</a:t>
            </a:r>
          </a:p>
        </p:txBody>
      </p:sp>
      <p:sp>
        <p:nvSpPr>
          <p:cNvPr id="10" name="Left Arrow Callout 21">
            <a:extLst>
              <a:ext uri="{FF2B5EF4-FFF2-40B4-BE49-F238E27FC236}">
                <a16:creationId xmlns:a16="http://schemas.microsoft.com/office/drawing/2014/main" id="{4E442380-FC06-4364-BE83-1127997A3086}"/>
              </a:ext>
            </a:extLst>
          </p:cNvPr>
          <p:cNvSpPr/>
          <p:nvPr/>
        </p:nvSpPr>
        <p:spPr>
          <a:xfrm flipH="1">
            <a:off x="68861" y="3838879"/>
            <a:ext cx="430061" cy="1221069"/>
          </a:xfrm>
          <a:prstGeom prst="leftArrowCallout">
            <a:avLst>
              <a:gd name="adj1" fmla="val 46765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sz="1600" b="1" dirty="0">
                <a:latin typeface="Century Gothic" panose="020B0502020202020204" pitchFamily="34" charset="0"/>
                <a:ea typeface="LeebysBonesAreTired" panose="02000603000000000000" pitchFamily="2" charset="0"/>
              </a:rPr>
              <a:t>10:25-10:35</a:t>
            </a:r>
          </a:p>
        </p:txBody>
      </p:sp>
      <p:sp>
        <p:nvSpPr>
          <p:cNvPr id="11" name="Left Arrow Callout 21">
            <a:extLst>
              <a:ext uri="{FF2B5EF4-FFF2-40B4-BE49-F238E27FC236}">
                <a16:creationId xmlns:a16="http://schemas.microsoft.com/office/drawing/2014/main" id="{B9159868-BFB3-4A74-B3F2-87ADB5AD92F2}"/>
              </a:ext>
            </a:extLst>
          </p:cNvPr>
          <p:cNvSpPr/>
          <p:nvPr/>
        </p:nvSpPr>
        <p:spPr>
          <a:xfrm flipH="1">
            <a:off x="69642" y="6428633"/>
            <a:ext cx="428498" cy="1219981"/>
          </a:xfrm>
          <a:prstGeom prst="leftArrowCallout">
            <a:avLst>
              <a:gd name="adj1" fmla="val 46765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sz="1600" b="1" dirty="0">
                <a:latin typeface="Century Gothic" panose="020B0502020202020204" pitchFamily="34" charset="0"/>
                <a:ea typeface="LeebysBonesAreTired" panose="02000603000000000000" pitchFamily="2" charset="0"/>
              </a:rPr>
              <a:t>11:00-11:10</a:t>
            </a:r>
          </a:p>
        </p:txBody>
      </p:sp>
      <p:sp>
        <p:nvSpPr>
          <p:cNvPr id="12" name="Left Arrow Callout 21">
            <a:extLst>
              <a:ext uri="{FF2B5EF4-FFF2-40B4-BE49-F238E27FC236}">
                <a16:creationId xmlns:a16="http://schemas.microsoft.com/office/drawing/2014/main" id="{F7AE1D75-18F5-44CB-BB24-CDFBEB624286}"/>
              </a:ext>
            </a:extLst>
          </p:cNvPr>
          <p:cNvSpPr/>
          <p:nvPr/>
        </p:nvSpPr>
        <p:spPr>
          <a:xfrm flipH="1">
            <a:off x="67347" y="7694035"/>
            <a:ext cx="405452" cy="1375497"/>
          </a:xfrm>
          <a:prstGeom prst="leftArrowCallout">
            <a:avLst>
              <a:gd name="adj1" fmla="val 46765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sz="1600" b="1" dirty="0">
                <a:latin typeface="Century Gothic" panose="020B0502020202020204" pitchFamily="34" charset="0"/>
                <a:ea typeface="LeebysBonesAreTired" panose="02000603000000000000" pitchFamily="2" charset="0"/>
              </a:rPr>
              <a:t>11:10-11:35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A7B17E-210E-4CAB-86F1-96C5AE75F309}"/>
              </a:ext>
            </a:extLst>
          </p:cNvPr>
          <p:cNvSpPr txBox="1"/>
          <p:nvPr/>
        </p:nvSpPr>
        <p:spPr>
          <a:xfrm flipH="1">
            <a:off x="0" y="16686"/>
            <a:ext cx="6858000" cy="40011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ctr"/>
            <a:r>
              <a:rPr lang="en-US" sz="2000" b="1" dirty="0">
                <a:latin typeface="KG Be Still And Know" panose="02000503000000020004" pitchFamily="2" charset="0"/>
                <a:ea typeface="APLKinderPeeps" panose="02000603000000000000" pitchFamily="2" charset="0"/>
              </a:rPr>
              <a:t>Taking a Train Ride!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D18EBBE-660A-420A-8D59-77CA078726B0}"/>
              </a:ext>
            </a:extLst>
          </p:cNvPr>
          <p:cNvSpPr txBox="1"/>
          <p:nvPr/>
        </p:nvSpPr>
        <p:spPr>
          <a:xfrm>
            <a:off x="4666085" y="114509"/>
            <a:ext cx="23800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PLKinderPeeps" panose="02000603000000000000" pitchFamily="2" charset="0"/>
                <a:ea typeface="APLKinderPeeps" panose="02000603000000000000" pitchFamily="2" charset="0"/>
              </a:rPr>
              <a:t>Week of: ___________________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58D079F-E418-43B1-B297-D8A3DE3646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129" y="5392560"/>
            <a:ext cx="487722" cy="329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63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DF30A89-7AAF-4FDF-8FB2-F5F935F13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877" y="-85247"/>
            <a:ext cx="6812582" cy="9144000"/>
          </a:xfrm>
          <a:prstGeom prst="rect">
            <a:avLst/>
          </a:prstGeom>
        </p:spPr>
      </p:pic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9B771FA-8634-4F4C-938F-663F9C587F3A}"/>
              </a:ext>
            </a:extLst>
          </p:cNvPr>
          <p:cNvSpPr/>
          <p:nvPr/>
        </p:nvSpPr>
        <p:spPr>
          <a:xfrm>
            <a:off x="376377" y="373561"/>
            <a:ext cx="6411170" cy="414024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KG Miss Kindergarten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My Goal: I will do what my teacher asks of me on the 1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KG Miss Kindergarten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st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KG Miss Kindergarten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time, without saying no.</a:t>
            </a:r>
          </a:p>
        </p:txBody>
      </p:sp>
      <p:sp>
        <p:nvSpPr>
          <p:cNvPr id="6" name="Left Arrow Callout 21">
            <a:extLst>
              <a:ext uri="{FF2B5EF4-FFF2-40B4-BE49-F238E27FC236}">
                <a16:creationId xmlns:a16="http://schemas.microsoft.com/office/drawing/2014/main" id="{3574B76A-C209-4DD2-A65D-FBCE2E975FF7}"/>
              </a:ext>
            </a:extLst>
          </p:cNvPr>
          <p:cNvSpPr/>
          <p:nvPr/>
        </p:nvSpPr>
        <p:spPr>
          <a:xfrm flipH="1">
            <a:off x="77149" y="426586"/>
            <a:ext cx="405451" cy="1351942"/>
          </a:xfrm>
          <a:prstGeom prst="leftArrowCallout">
            <a:avLst>
              <a:gd name="adj1" fmla="val 46765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b="1" dirty="0">
                <a:latin typeface="Century Gothic" panose="020B0502020202020204" pitchFamily="34" charset="0"/>
                <a:ea typeface="LeebysBonesAreTired" panose="02000603000000000000" pitchFamily="2" charset="0"/>
              </a:rPr>
              <a:t>12:05-12:15</a:t>
            </a:r>
          </a:p>
        </p:txBody>
      </p:sp>
      <p:sp>
        <p:nvSpPr>
          <p:cNvPr id="7" name="Left Arrow Callout 21">
            <a:extLst>
              <a:ext uri="{FF2B5EF4-FFF2-40B4-BE49-F238E27FC236}">
                <a16:creationId xmlns:a16="http://schemas.microsoft.com/office/drawing/2014/main" id="{6C963DEF-D688-4072-8487-5633BCF40D80}"/>
              </a:ext>
            </a:extLst>
          </p:cNvPr>
          <p:cNvSpPr/>
          <p:nvPr/>
        </p:nvSpPr>
        <p:spPr>
          <a:xfrm flipH="1">
            <a:off x="76083" y="1847868"/>
            <a:ext cx="430061" cy="1343271"/>
          </a:xfrm>
          <a:prstGeom prst="leftArrowCallout">
            <a:avLst>
              <a:gd name="adj1" fmla="val 46765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b="1" dirty="0">
                <a:latin typeface="Century Gothic" panose="020B0502020202020204" pitchFamily="34" charset="0"/>
                <a:ea typeface="LeebysBonesAreTired" panose="02000603000000000000" pitchFamily="2" charset="0"/>
              </a:rPr>
              <a:t>12:15-1:00</a:t>
            </a:r>
          </a:p>
        </p:txBody>
      </p:sp>
      <p:sp>
        <p:nvSpPr>
          <p:cNvPr id="8" name="Left Arrow Callout 21">
            <a:extLst>
              <a:ext uri="{FF2B5EF4-FFF2-40B4-BE49-F238E27FC236}">
                <a16:creationId xmlns:a16="http://schemas.microsoft.com/office/drawing/2014/main" id="{0B6C9AC2-7D3C-4162-B531-2C146136D94A}"/>
              </a:ext>
            </a:extLst>
          </p:cNvPr>
          <p:cNvSpPr/>
          <p:nvPr/>
        </p:nvSpPr>
        <p:spPr>
          <a:xfrm flipH="1">
            <a:off x="75967" y="4486753"/>
            <a:ext cx="430060" cy="1089276"/>
          </a:xfrm>
          <a:prstGeom prst="leftArrowCallout">
            <a:avLst>
              <a:gd name="adj1" fmla="val 46765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b="1" dirty="0">
                <a:latin typeface="Century Gothic" panose="020B0502020202020204" pitchFamily="34" charset="0"/>
                <a:ea typeface="LeebysBonesAreTired" panose="02000603000000000000" pitchFamily="2" charset="0"/>
              </a:rPr>
              <a:t>1:10-1:35</a:t>
            </a:r>
          </a:p>
        </p:txBody>
      </p:sp>
      <p:sp>
        <p:nvSpPr>
          <p:cNvPr id="9" name="Left Arrow Callout 21">
            <a:extLst>
              <a:ext uri="{FF2B5EF4-FFF2-40B4-BE49-F238E27FC236}">
                <a16:creationId xmlns:a16="http://schemas.microsoft.com/office/drawing/2014/main" id="{F5F44328-8559-4FCD-855A-7F69363AAE7A}"/>
              </a:ext>
            </a:extLst>
          </p:cNvPr>
          <p:cNvSpPr/>
          <p:nvPr/>
        </p:nvSpPr>
        <p:spPr>
          <a:xfrm flipH="1">
            <a:off x="75966" y="3254515"/>
            <a:ext cx="430061" cy="1154863"/>
          </a:xfrm>
          <a:prstGeom prst="leftArrowCallout">
            <a:avLst>
              <a:gd name="adj1" fmla="val 46765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b="1" dirty="0">
                <a:latin typeface="Century Gothic" panose="020B0502020202020204" pitchFamily="34" charset="0"/>
                <a:ea typeface="LeebysBonesAreTired" panose="02000603000000000000" pitchFamily="2" charset="0"/>
              </a:rPr>
              <a:t>1:00-1:10</a:t>
            </a:r>
          </a:p>
        </p:txBody>
      </p:sp>
      <p:sp>
        <p:nvSpPr>
          <p:cNvPr id="10" name="Left Arrow Callout 21">
            <a:extLst>
              <a:ext uri="{FF2B5EF4-FFF2-40B4-BE49-F238E27FC236}">
                <a16:creationId xmlns:a16="http://schemas.microsoft.com/office/drawing/2014/main" id="{BA7C654D-FB93-4D65-9778-59264A97FBC8}"/>
              </a:ext>
            </a:extLst>
          </p:cNvPr>
          <p:cNvSpPr/>
          <p:nvPr/>
        </p:nvSpPr>
        <p:spPr>
          <a:xfrm flipH="1">
            <a:off x="76865" y="5643657"/>
            <a:ext cx="428498" cy="1089276"/>
          </a:xfrm>
          <a:prstGeom prst="leftArrowCallout">
            <a:avLst>
              <a:gd name="adj1" fmla="val 46765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b="1" dirty="0">
                <a:latin typeface="Century Gothic" panose="020B0502020202020204" pitchFamily="34" charset="0"/>
                <a:ea typeface="LeebysBonesAreTired" panose="02000603000000000000" pitchFamily="2" charset="0"/>
              </a:rPr>
              <a:t>1:35-1:45</a:t>
            </a:r>
          </a:p>
        </p:txBody>
      </p:sp>
      <p:sp>
        <p:nvSpPr>
          <p:cNvPr id="11" name="Left Arrow Callout 21">
            <a:extLst>
              <a:ext uri="{FF2B5EF4-FFF2-40B4-BE49-F238E27FC236}">
                <a16:creationId xmlns:a16="http://schemas.microsoft.com/office/drawing/2014/main" id="{AF714CB1-ABAC-4CAC-B8E7-94D78E9F82A3}"/>
              </a:ext>
            </a:extLst>
          </p:cNvPr>
          <p:cNvSpPr/>
          <p:nvPr/>
        </p:nvSpPr>
        <p:spPr>
          <a:xfrm flipH="1">
            <a:off x="77295" y="6800561"/>
            <a:ext cx="428498" cy="1089276"/>
          </a:xfrm>
          <a:prstGeom prst="leftArrowCallout">
            <a:avLst>
              <a:gd name="adj1" fmla="val 46765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b="1" dirty="0">
                <a:latin typeface="Century Gothic" panose="020B0502020202020204" pitchFamily="34" charset="0"/>
                <a:ea typeface="LeebysBonesAreTired" panose="02000603000000000000" pitchFamily="2" charset="0"/>
              </a:rPr>
              <a:t>1:45-2:35</a:t>
            </a:r>
          </a:p>
        </p:txBody>
      </p:sp>
      <p:sp>
        <p:nvSpPr>
          <p:cNvPr id="12" name="Left Arrow Callout 21">
            <a:extLst>
              <a:ext uri="{FF2B5EF4-FFF2-40B4-BE49-F238E27FC236}">
                <a16:creationId xmlns:a16="http://schemas.microsoft.com/office/drawing/2014/main" id="{E88EEAE0-B2EF-4D7E-AF44-CBDC4BBB762D}"/>
              </a:ext>
            </a:extLst>
          </p:cNvPr>
          <p:cNvSpPr/>
          <p:nvPr/>
        </p:nvSpPr>
        <p:spPr>
          <a:xfrm flipH="1">
            <a:off x="76747" y="7960786"/>
            <a:ext cx="428498" cy="1089276"/>
          </a:xfrm>
          <a:prstGeom prst="leftArrowCallout">
            <a:avLst>
              <a:gd name="adj1" fmla="val 46765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b="1" dirty="0">
                <a:latin typeface="Century Gothic" panose="020B0502020202020204" pitchFamily="34" charset="0"/>
                <a:ea typeface="LeebysBonesAreTired" panose="02000603000000000000" pitchFamily="2" charset="0"/>
              </a:rPr>
              <a:t>2:35-2:45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02F6A07-D168-4883-B091-FDBAF1FCA1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265" y="0"/>
            <a:ext cx="1054699" cy="49381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AAEE682-24AD-4347-8526-BE09C7A3B9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0129" y="5392560"/>
            <a:ext cx="487722" cy="329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124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AC4689-321A-4D1A-9532-75D08AF7D9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6857999" cy="914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751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11377</TotalTime>
  <Words>68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KG Miss Kindergarten</vt:lpstr>
      <vt:lpstr>KG Be Still And Know</vt:lpstr>
      <vt:lpstr>Times New Roman</vt:lpstr>
      <vt:lpstr>Calibri</vt:lpstr>
      <vt:lpstr>Century Gothic</vt:lpstr>
      <vt:lpstr>LeebysBonesAreTired</vt:lpstr>
      <vt:lpstr>Arial</vt:lpstr>
      <vt:lpstr>APLKinderPeeps</vt:lpstr>
      <vt:lpstr>Office Theme</vt:lpstr>
      <vt:lpstr>PowerPoint Presentation</vt:lpstr>
      <vt:lpstr>PowerPoint Presentation</vt:lpstr>
      <vt:lpstr>PowerPoint Presentation</vt:lpstr>
    </vt:vector>
  </TitlesOfParts>
  <Company>Knox County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Knox County</dc:creator>
  <cp:lastModifiedBy>User</cp:lastModifiedBy>
  <cp:revision>103</cp:revision>
  <cp:lastPrinted>2019-10-09T16:09:37Z</cp:lastPrinted>
  <dcterms:created xsi:type="dcterms:W3CDTF">2016-06-22T20:12:07Z</dcterms:created>
  <dcterms:modified xsi:type="dcterms:W3CDTF">2020-01-21T18:15:02Z</dcterms:modified>
</cp:coreProperties>
</file>